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9" r:id="rId5"/>
    <p:sldId id="1143" r:id="rId6"/>
    <p:sldId id="1144" r:id="rId7"/>
    <p:sldId id="1145" r:id="rId8"/>
    <p:sldId id="1146" r:id="rId9"/>
    <p:sldId id="1148" r:id="rId10"/>
    <p:sldId id="115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45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817" y="908721"/>
            <a:ext cx="11493885" cy="482453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57074"/>
            <a:ext cx="11485848" cy="45985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任务型阅读题第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题这类主观表达题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要求学生根据短文、表格、图片或图文结合的材料回答命题者设定的问题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所设置的任务通过事实或细节的查找和总结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在对阅读内容理解的基础上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结合学生自己真实的语言学习情况来完成任务。题目设计采用了主观题形式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没有给出选项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需要学生从材料中寻求信息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加工整合信息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并以完整的句子来回答问题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考查学生对阅读内容理解的同时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结合学生自己真实的语言学习情况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选用合适的语言进行意义表达。问题所涉及的内容看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考查文本表层理解多于深层理解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其设计的问题多为五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或一般疑问句的细节性问题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难度稍大问题涉及推理文章主旨、表达自己的感受等的题目。此类题型是学生失分较多的题型之一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要求学生有较扎实的语言基础、信息处理能力和较强的思维能力等综合运用英语的能力。</a:t>
            </a:r>
            <a:endParaRPr lang="zh-CN" altLang="zh-CN" sz="22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97772"/>
            <a:ext cx="1428378" cy="39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51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732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主要讨论了关于友谊的四个常见误区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并逐一进行反驳。文章强调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朋友并不总能完全理解你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朋友数量多不等于友谊质量高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朋友间无需总是意见一致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朋友之间也不必分享一切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。最后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作者呼吁通过信任和共处来巩固友谊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258" y="1700808"/>
            <a:ext cx="9361040" cy="1043651"/>
          </a:xfrm>
          <a:prstGeom prst="rect">
            <a:avLst/>
          </a:prstGeom>
        </p:spPr>
      </p:pic>
      <p:pic>
        <p:nvPicPr>
          <p:cNvPr id="4" name="语篇导航-DA.eps" descr="id:21474886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049596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80390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algn="ctr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Friendships are important to teenagers all over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four things about friendship that some people believe are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 they aren’t—they are myths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always agree with each other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should share everything with each other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more friends you have, the better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you’ve got no friends, something’s wrong with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always totally understand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4003323"/>
            <a:ext cx="10918928" cy="219996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90750" y="3512970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“Perhaps you think that a really good friend always knows what you need. That’s wrong—be careful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...Sometimes you need to say to your friends...your friends also misunderstand you”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这种认为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一位真正的好朋友总是了解你需要什么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的想法是错误的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要警惕这个误区。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有时候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你需要把你的需求告知你的朋友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也存在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你的朋友也会误解你这种情况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。因此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朋友总是完全理解你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这种观点是误区。故选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814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you think that a really good friend always knows what you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wrong—be careful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you need to say to your friends, “Please do this” or “Don’t do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forget that there are times when your friends also misunderstand you,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need to talk a lot in order to understand each other better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86956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always agree with each other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should share everything with each other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more friends you have, the better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you’ve got no friends, something’s wrong with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always totally understand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3029231"/>
            <a:ext cx="10918928" cy="219996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525044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in fact, it’s never easy to have true friendship...If you have one or two real friends, you are lucky”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拥有真正的友谊从来不容易。如果你有一两个真朋友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你是幸运的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。由此可知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你的朋友越多越好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这种观点是误区。故选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90750" y="245002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880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said to be good if you’ve got a lot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it’s never easy to have true friendship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us, some friends are just people we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won’t help you when you really need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have one or two real friends, you are really lucky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14948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always agree with each other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should share everything with each other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more friends you have, the better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you’ve got no friends, something’s wrong with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always totally understand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957223"/>
            <a:ext cx="10918928" cy="219996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520805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being together doesn’t mean you always think the same.”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）在一起并不意味着你们总是想法一致。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朋友总是彼此意见一致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这种观点是误区。故选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90750" y="250625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0465"/>
            <a:ext cx="11485848" cy="1880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a good friendship, it’s important to have fun together, to go and watch a film or play some sports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being together doesn’t mean you always think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lose yourself if you agree everything with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ideas actually helps you grow better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70932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always agree with each other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should share everything with each other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more friends you have, the better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you’ve got no friends, something’s wrong with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always totally understand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813207"/>
            <a:ext cx="10918928" cy="219996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508518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“...there are things you want to keep to yourself. You don’t need to tell your friends 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 about yourself. Don’t feel bad about it”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对有些事情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你想保守秘密。你不需要把有关自己的一切告诉朋友。不要为此感到不妥。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朋友应该彼此分享一切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这种观点是误区。故选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90750" y="223481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and your friends want to share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other things that you want to keep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need to tell your friends everything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fine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feel bad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their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you feel safe and comfortable in your friendship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make our friendship stronger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two pieces of advice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词以内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.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3488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trust each other and communicate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openly.Besides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need to spend more time together.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6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1152</Words>
  <Application>Microsoft Office PowerPoint</Application>
  <PresentationFormat>自定义</PresentationFormat>
  <Paragraphs>47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2025-09-17T17:25:22Z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